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436" r:id="rId2"/>
    <p:sldId id="437" r:id="rId3"/>
    <p:sldId id="438" r:id="rId4"/>
    <p:sldId id="439" r:id="rId5"/>
    <p:sldId id="435" r:id="rId6"/>
    <p:sldId id="440" r:id="rId7"/>
    <p:sldId id="441" r:id="rId8"/>
    <p:sldId id="44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iz7Baj6f03ShQnc143vfg==" hashData="d1wFvLP78LeK33+GTgqiSlM+HPc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00B6FA"/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11" autoAdjust="0"/>
    <p:restoredTop sz="76097"/>
  </p:normalViewPr>
  <p:slideViewPr>
    <p:cSldViewPr>
      <p:cViewPr>
        <p:scale>
          <a:sx n="90" d="100"/>
          <a:sy n="90" d="100"/>
        </p:scale>
        <p:origin x="-80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1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10" name="Picture 2" descr="Salute pic 2.jpg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" r="13014" b="20893"/>
          <a:stretch/>
        </p:blipFill>
        <p:spPr>
          <a:xfrm>
            <a:off x="1523238" y="2273380"/>
            <a:ext cx="6097524" cy="4106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77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2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705600" cy="279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6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3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2" descr="F:\CPTM END\CPTM Slides Content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129" y="2211886"/>
            <a:ext cx="5237742" cy="359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1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33552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4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11886"/>
            <a:ext cx="57912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5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2" descr="F:\CPTM END\CPTM Slides Content\C and 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8" y="2438400"/>
            <a:ext cx="7788643" cy="308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0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62066" y="586181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6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9" name="Picture 2" descr="F:\CPTM END\CPTM Slides Content\Female UN_Peacekeeping_Pos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59" y="2127729"/>
            <a:ext cx="2913413" cy="4033956"/>
          </a:xfrm>
          <a:prstGeom prst="rect">
            <a:avLst/>
          </a:prstGeom>
          <a:noFill/>
          <a:ln>
            <a:solidFill>
              <a:schemeClr val="accent1">
                <a:alpha val="9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7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3" descr="F:\CPTM END\CPTM Slides Content\PK personnel\cpa-trai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861" y="2330723"/>
            <a:ext cx="5396277" cy="404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56519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</a:t>
            </a: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Activity 3.3.1</a:t>
            </a:r>
            <a:endParaRPr lang="en-US" sz="3200" b="1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Image 8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7" name="Picture 2" descr="F:\CPTM END\CPTM Slides Content\PK personnel\2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096" y="2202601"/>
            <a:ext cx="3981807" cy="406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2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13028</TotalTime>
  <Words>88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201</cp:revision>
  <dcterms:created xsi:type="dcterms:W3CDTF">2015-12-09T18:20:24Z</dcterms:created>
  <dcterms:modified xsi:type="dcterms:W3CDTF">2017-05-08T18:36:01Z</dcterms:modified>
</cp:coreProperties>
</file>